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4"/>
  </p:notesMasterIdLst>
  <p:handoutMasterIdLst>
    <p:handoutMasterId r:id="rId15"/>
  </p:handoutMasterIdLst>
  <p:sldIdLst>
    <p:sldId id="604" r:id="rId7"/>
    <p:sldId id="707" r:id="rId8"/>
    <p:sldId id="708" r:id="rId9"/>
    <p:sldId id="710" r:id="rId10"/>
    <p:sldId id="709" r:id="rId11"/>
    <p:sldId id="706" r:id="rId12"/>
    <p:sldId id="256" r:id="rId1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57" autoAdjust="0"/>
    <p:restoredTop sz="86469"/>
  </p:normalViewPr>
  <p:slideViewPr>
    <p:cSldViewPr snapToGrid="0" showGuides="1">
      <p:cViewPr varScale="1">
        <p:scale>
          <a:sx n="186" d="100"/>
          <a:sy n="186" d="100"/>
        </p:scale>
        <p:origin x="440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bm.com/cloud/learn/neural-networks" TargetMode="Externa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CUDA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D1DBD5-89DA-5D45-8B33-7C1A2F4A4C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Neural Networks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0E01B-2C8C-F144-B6CF-6FD8AAA605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fontAlgn="base"/>
            <a:r>
              <a:rPr lang="en-US" dirty="0"/>
              <a:t>“Neural networks reflect the behavior of the human brain, allowing computer programs to recognize patterns and solve common problems in the fields of AI, machine learning, and deep learning.” [1]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/>
              <a:t>They have been around for a while in different forms with different names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/>
              <a:t>They are used to solve numerous problems such as natural language processing, object recognition, etc.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dirty="0"/>
              <a:t>They are computational expensive in general but work really well on GPUs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71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B683D5-7225-284A-9CBF-6863B6A6E5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30099" y="709293"/>
            <a:ext cx="5195245" cy="512064"/>
          </a:xfrm>
        </p:spPr>
        <p:txBody>
          <a:bodyPr/>
          <a:lstStyle/>
          <a:p>
            <a:r>
              <a:rPr lang="en-US" dirty="0"/>
              <a:t>What makes a Neural Net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1E0653-434D-4B47-B3CB-DA1DCD9A75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Requires input and output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a number of layers of internal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Internal nodes are often hidden, meaning their computation is not explicitly available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Nodes can be binary, continuous or categorical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node can use any computation, but often are rather simple, think comparing pixels in an input image to an known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Nodes are connected from one layer to the next layer</a:t>
            </a:r>
          </a:p>
        </p:txBody>
      </p:sp>
    </p:spTree>
    <p:extLst>
      <p:ext uri="{BB962C8B-B14F-4D97-AF65-F5344CB8AC3E}">
        <p14:creationId xmlns:p14="http://schemas.microsoft.com/office/powerpoint/2010/main" val="3352865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E809692-0710-E847-ACFD-DCE6A3160B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0032" y="1167753"/>
            <a:ext cx="3588328" cy="573376"/>
          </a:xfrm>
        </p:spPr>
        <p:txBody>
          <a:bodyPr/>
          <a:lstStyle/>
          <a:p>
            <a:r>
              <a:rPr lang="en-US" dirty="0"/>
              <a:t>What do they look like conceptually?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757EA7-32D5-F740-B083-B4F40A91F6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 err="1"/>
              <a:t>Perceptrons</a:t>
            </a:r>
            <a:r>
              <a:rPr lang="en-US" dirty="0"/>
              <a:t> are simple NNs, many inputs one output</a:t>
            </a:r>
          </a:p>
          <a:p>
            <a:r>
              <a:rPr lang="en-US" dirty="0"/>
              <a:t>There is a general correlation between numbers of layers and the amount learned and how well it does its job.</a:t>
            </a:r>
          </a:p>
        </p:txBody>
      </p:sp>
      <p:pic>
        <p:nvPicPr>
          <p:cNvPr id="1026" name="Picture 2" descr="Visual diagram of an input layer, hidden layers, and an output layer of a feedforward neural network">
            <a:extLst>
              <a:ext uri="{FF2B5EF4-FFF2-40B4-BE49-F238E27FC236}">
                <a16:creationId xmlns:a16="http://schemas.microsoft.com/office/drawing/2014/main" id="{B99A8180-DC84-9F42-8B68-73B1BE2373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4581" y="3846"/>
            <a:ext cx="3928357" cy="2791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mple diagram of a perceptron using lines and a blue circle">
            <a:extLst>
              <a:ext uri="{FF2B5EF4-FFF2-40B4-BE49-F238E27FC236}">
                <a16:creationId xmlns:a16="http://schemas.microsoft.com/office/drawing/2014/main" id="{1317D0F9-821D-F242-91CF-C841857D2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032" y="2963616"/>
            <a:ext cx="3724903" cy="1649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B6342FC-8D80-8345-8316-093C9357BF2D}"/>
              </a:ext>
            </a:extLst>
          </p:cNvPr>
          <p:cNvSpPr txBox="1"/>
          <p:nvPr/>
        </p:nvSpPr>
        <p:spPr>
          <a:xfrm>
            <a:off x="4122654" y="2681323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169249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00B2132-949E-F34F-AF7C-32ED58E6CD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99471" y="709293"/>
            <a:ext cx="5325873" cy="512064"/>
          </a:xfrm>
        </p:spPr>
        <p:txBody>
          <a:bodyPr/>
          <a:lstStyle/>
          <a:p>
            <a:r>
              <a:rPr lang="en-US" dirty="0"/>
              <a:t>Where do GPUs come in?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BB9860-FF23-8649-88F3-BAA6774B1A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63856" y="1532386"/>
            <a:ext cx="4961488" cy="314274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of each node in a neural network as a processor on a GPU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Give each node an input and have it perform an operation that outputs either a 0 or 1, though it can be continuous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successive layer gets information from the previous layer (consider these blocks) until the output layer indicates something like a word in a language to output for a human to 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 this to work, you need to make calculations simple and independent…check!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Connect everything up and run…</a:t>
            </a:r>
            <a:r>
              <a:rPr lang="en-US" dirty="0" err="1"/>
              <a:t>cuDNN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128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2020. IBM Cloud Education. Neural Networks. Found at </a:t>
            </a:r>
            <a:r>
              <a:rPr lang="en-US" dirty="0">
                <a:hlinkClick r:id="rId2"/>
              </a:rPr>
              <a:t>https://www.ibm.com/cloud/learn/neural-networks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1484</TotalTime>
  <Words>332</Words>
  <Application>Microsoft Macintosh PowerPoint</Application>
  <PresentationFormat>On-screen Show (16:9)</PresentationFormat>
  <Paragraphs>28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42</cp:revision>
  <dcterms:created xsi:type="dcterms:W3CDTF">2020-12-13T16:54:15Z</dcterms:created>
  <dcterms:modified xsi:type="dcterms:W3CDTF">2021-12-10T23:52:52Z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